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340" r:id="rId4"/>
    <p:sldId id="342" r:id="rId5"/>
    <p:sldId id="341" r:id="rId6"/>
    <p:sldId id="343" r:id="rId7"/>
    <p:sldId id="350" r:id="rId8"/>
    <p:sldId id="344" r:id="rId9"/>
    <p:sldId id="351" r:id="rId10"/>
  </p:sldIdLst>
  <p:sldSz cx="12192000" cy="6858000"/>
  <p:notesSz cx="6858000" cy="9144000"/>
  <p:embeddedFontLst>
    <p:embeddedFont>
      <p:font typeface="Life Savers ExtraBold" panose="020B0604020202020204" charset="0"/>
      <p:bold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oboto Slab Light" panose="020B0604020202020204" charset="0"/>
      <p:regular r:id="rId17"/>
      <p:bold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Life Savers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FF93B7"/>
    <a:srgbClr val="DFF1CB"/>
    <a:srgbClr val="BC8FDD"/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D71DDE-8C98-4424-A8F5-6F1083EC9118}">
  <a:tblStyle styleId="{99D71DDE-8C98-4424-A8F5-6F1083EC91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9212" autoAdjust="0"/>
  </p:normalViewPr>
  <p:slideViewPr>
    <p:cSldViewPr snapToGrid="0">
      <p:cViewPr varScale="1">
        <p:scale>
          <a:sx n="66" d="100"/>
          <a:sy n="66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935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23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96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4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9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5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6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CUSTOM_1_1_1_1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CUSTOM_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CUSTOM_2_1_1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_1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CUSTOM_13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_1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1_1_1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-611555" y="613421"/>
            <a:ext cx="13499801" cy="6542524"/>
            <a:chOff x="-458667" y="460065"/>
            <a:chExt cx="10124851" cy="4906893"/>
          </a:xfrm>
        </p:grpSpPr>
        <p:grpSp>
          <p:nvGrpSpPr>
            <p:cNvPr id="44" name="Google Shape;44;p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1_1_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_1_1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5_1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5_1_1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5_1_1_1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7"/>
          <p:cNvGrpSpPr/>
          <p:nvPr/>
        </p:nvGrpSpPr>
        <p:grpSpPr>
          <a:xfrm>
            <a:off x="-563999" y="-274731"/>
            <a:ext cx="13204684" cy="7422843"/>
            <a:chOff x="-423000" y="-206048"/>
            <a:chExt cx="9903513" cy="5567132"/>
          </a:xfrm>
        </p:grpSpPr>
        <p:grpSp>
          <p:nvGrpSpPr>
            <p:cNvPr id="101" name="Google Shape;101;p7"/>
            <p:cNvGrpSpPr/>
            <p:nvPr/>
          </p:nvGrpSpPr>
          <p:grpSpPr>
            <a:xfrm>
              <a:off x="2313108" y="-206048"/>
              <a:ext cx="1700876" cy="563680"/>
              <a:chOff x="456975" y="1603100"/>
              <a:chExt cx="1111175" cy="368250"/>
            </a:xfrm>
          </p:grpSpPr>
          <p:sp>
            <p:nvSpPr>
              <p:cNvPr id="102" name="Google Shape;102;p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" name="Google Shape;107;p7"/>
            <p:cNvGrpSpPr/>
            <p:nvPr/>
          </p:nvGrpSpPr>
          <p:grpSpPr>
            <a:xfrm>
              <a:off x="8192266" y="252811"/>
              <a:ext cx="1288247" cy="574373"/>
              <a:chOff x="7624716" y="2969549"/>
              <a:chExt cx="1288247" cy="574373"/>
            </a:xfrm>
          </p:grpSpPr>
          <p:sp>
            <p:nvSpPr>
              <p:cNvPr id="108" name="Google Shape;108;p7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14" name="Google Shape;114;p7"/>
            <p:cNvSpPr/>
            <p:nvPr/>
          </p:nvSpPr>
          <p:spPr>
            <a:xfrm>
              <a:off x="4730025" y="4535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5471238" y="4839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423000" y="6104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18213" y="914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8" name="Google Shape;118;p7"/>
            <p:cNvGrpSpPr/>
            <p:nvPr/>
          </p:nvGrpSpPr>
          <p:grpSpPr>
            <a:xfrm>
              <a:off x="6820666" y="4786711"/>
              <a:ext cx="1288247" cy="574373"/>
              <a:chOff x="7624716" y="2969549"/>
              <a:chExt cx="1288247" cy="574373"/>
            </a:xfrm>
          </p:grpSpPr>
          <p:sp>
            <p:nvSpPr>
              <p:cNvPr id="119" name="Google Shape;119;p7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25" name="Google Shape;125;p7"/>
            <p:cNvSpPr/>
            <p:nvPr/>
          </p:nvSpPr>
          <p:spPr>
            <a:xfrm>
              <a:off x="8500200" y="43972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6612933" y="4008833"/>
            <a:ext cx="4183200" cy="12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6177200" y="779633"/>
            <a:ext cx="5054800" cy="31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CUSTOM_1_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1_1_1">
    <p:bg>
      <p:bgPr>
        <a:solidFill>
          <a:schemeClr val="lt2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17"/>
          <p:cNvGrpSpPr/>
          <p:nvPr/>
        </p:nvGrpSpPr>
        <p:grpSpPr>
          <a:xfrm>
            <a:off x="-858319" y="-5211322"/>
            <a:ext cx="13050319" cy="6043042"/>
            <a:chOff x="-572967" y="71226"/>
            <a:chExt cx="9787739" cy="4532281"/>
          </a:xfrm>
        </p:grpSpPr>
        <p:grpSp>
          <p:nvGrpSpPr>
            <p:cNvPr id="337" name="Google Shape;337;p17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38" name="Google Shape;338;p1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9" name="Google Shape;339;p1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0" name="Google Shape;340;p1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1" name="Google Shape;341;p1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43" name="Google Shape;343;p17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7926525" y="71226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291625" y="3584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032838" y="6624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56" name="Google Shape;356;p17"/>
          <p:cNvSpPr txBox="1">
            <a:spLocks noGrp="1"/>
          </p:cNvSpPr>
          <p:nvPr>
            <p:ph type="subTitle" idx="1"/>
          </p:nvPr>
        </p:nvSpPr>
        <p:spPr>
          <a:xfrm flipH="1">
            <a:off x="1156333" y="2955067"/>
            <a:ext cx="4050000" cy="18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1156737" y="2084141"/>
            <a:ext cx="40496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9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8" r:id="rId20"/>
    <p:sldLayoutId id="2147483682" r:id="rId21"/>
    <p:sldLayoutId id="2147483686" r:id="rId22"/>
    <p:sldLayoutId id="2147483687" r:id="rId23"/>
    <p:sldLayoutId id="2147483688" r:id="rId24"/>
    <p:sldLayoutId id="2147483691" r:id="rId25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0" name="圆角矩形 1"/>
          <p:cNvSpPr/>
          <p:nvPr/>
        </p:nvSpPr>
        <p:spPr>
          <a:xfrm>
            <a:off x="2054774" y="262702"/>
            <a:ext cx="8487234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Ba,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04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tháng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01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2022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FZHei-B01S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3261" y="2189005"/>
            <a:ext cx="10595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8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?</a:t>
            </a:r>
          </a:p>
          <a:p>
            <a:pPr lvl="0" algn="ctr"/>
            <a:r>
              <a:rPr lang="en-US" altLang="zh-CN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1)</a:t>
            </a:r>
            <a:endParaRPr lang="en-US" altLang="zh-CN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ZHei-B01S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82016" y="1192322"/>
              <a:ext cx="15536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FZHei-B01S" panose="03000509000000000000" pitchFamily="65" charset="-122"/>
                  <a:cs typeface="Times New Roman" panose="02020603050405020304" pitchFamily="18" charset="0"/>
                  <a:sym typeface="+mn-lt"/>
                </a:rPr>
                <a:t>Toán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18" b="74441" l="8946" r="92652"/>
                    </a14:imgEffect>
                  </a14:imgLayer>
                </a14:imgProps>
              </a:ext>
            </a:extLst>
          </a:blip>
          <a:srcRect l="8790" t="38810" r="6369" b="23205"/>
          <a:stretch/>
        </p:blipFill>
        <p:spPr>
          <a:xfrm>
            <a:off x="4574051" y="4511403"/>
            <a:ext cx="2992583" cy="1339843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21578"/>
              </p:ext>
            </p:extLst>
          </p:nvPr>
        </p:nvGraphicFramePr>
        <p:xfrm>
          <a:off x="3241179" y="1384514"/>
          <a:ext cx="5532716" cy="3007322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790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03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Sáu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Bảy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Chủ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nhật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35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solidFill>
                      <a:srgbClr val="CD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anchor="ctr">
                    <a:solidFill>
                      <a:srgbClr val="CD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13129" y="73582"/>
            <a:ext cx="6301526" cy="768350"/>
            <a:chOff x="193" y="680"/>
            <a:chExt cx="9011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8247" cy="1076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148" y="3656376"/>
            <a:ext cx="3240186" cy="30498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647" y="3325569"/>
            <a:ext cx="3523793" cy="267637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960219" y="6152643"/>
            <a:ext cx="995716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6674" y="6270623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117893" y="6273366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6173" y="901622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65223" y="859466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10448" y="516613"/>
            <a:ext cx="6343048" cy="1968921"/>
            <a:chOff x="771635" y="770125"/>
            <a:chExt cx="8216921" cy="1968921"/>
          </a:xfrm>
        </p:grpSpPr>
        <p:sp>
          <p:nvSpPr>
            <p:cNvPr id="4" name="Rounded Rectangle 3"/>
            <p:cNvSpPr/>
            <p:nvPr/>
          </p:nvSpPr>
          <p:spPr>
            <a:xfrm>
              <a:off x="771635" y="770125"/>
              <a:ext cx="8078253" cy="57888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75003" y="1354051"/>
              <a:ext cx="8113553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276225"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hứ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276225"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úc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)?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90243" y="2694373"/>
            <a:ext cx="6501757" cy="1950747"/>
            <a:chOff x="675219" y="2522192"/>
            <a:chExt cx="6501757" cy="1950747"/>
          </a:xfrm>
        </p:grpSpPr>
        <p:sp>
          <p:nvSpPr>
            <p:cNvPr id="6" name="Rounded Rectangle 5"/>
            <p:cNvSpPr/>
            <p:nvPr/>
          </p:nvSpPr>
          <p:spPr>
            <a:xfrm>
              <a:off x="675219" y="2522192"/>
              <a:ext cx="6064481" cy="57888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6975" y="3087944"/>
              <a:ext cx="63500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6225" indent="-276225"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hứ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276225" indent="-276225"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úc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)?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01442" y="4971297"/>
            <a:ext cx="6252054" cy="1532989"/>
            <a:chOff x="675219" y="4565271"/>
            <a:chExt cx="6252054" cy="1532989"/>
          </a:xfrm>
        </p:grpSpPr>
        <p:sp>
          <p:nvSpPr>
            <p:cNvPr id="8" name="Rounded Rectangle 7"/>
            <p:cNvSpPr/>
            <p:nvPr/>
          </p:nvSpPr>
          <p:spPr>
            <a:xfrm>
              <a:off x="675219" y="4565271"/>
              <a:ext cx="5574458" cy="57888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07728" y="5144153"/>
              <a:ext cx="59195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84" y="2272042"/>
            <a:ext cx="5574897" cy="26992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516613"/>
            <a:ext cx="4909890" cy="753745"/>
            <a:chOff x="141" y="668"/>
            <a:chExt cx="7021" cy="1187"/>
          </a:xfrm>
        </p:grpSpPr>
        <p:sp>
          <p:nvSpPr>
            <p:cNvPr id="13" name="Text Box 14"/>
            <p:cNvSpPr txBox="1"/>
            <p:nvPr/>
          </p:nvSpPr>
          <p:spPr>
            <a:xfrm>
              <a:off x="957" y="794"/>
              <a:ext cx="6205" cy="902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24"/>
            <p:cNvGrpSpPr/>
            <p:nvPr/>
          </p:nvGrpSpPr>
          <p:grpSpPr>
            <a:xfrm>
              <a:off x="141" y="668"/>
              <a:ext cx="1235" cy="1187"/>
              <a:chOff x="5826955" y="1614077"/>
              <a:chExt cx="538268" cy="517743"/>
            </a:xfrm>
          </p:grpSpPr>
          <p:sp>
            <p:nvSpPr>
              <p:cNvPr id="15" name="椭圆 26"/>
              <p:cNvSpPr/>
              <p:nvPr/>
            </p:nvSpPr>
            <p:spPr>
              <a:xfrm>
                <a:off x="5903904" y="1661983"/>
                <a:ext cx="426274" cy="469837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文本框 27"/>
              <p:cNvSpPr txBox="1"/>
              <p:nvPr/>
            </p:nvSpPr>
            <p:spPr>
              <a:xfrm>
                <a:off x="5826955" y="1614077"/>
                <a:ext cx="538268" cy="494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10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4991" y="5188628"/>
            <a:ext cx="5718242" cy="498777"/>
            <a:chOff x="684991" y="5188628"/>
            <a:chExt cx="5718242" cy="498777"/>
          </a:xfrm>
        </p:grpSpPr>
        <p:sp>
          <p:nvSpPr>
            <p:cNvPr id="9" name="Rectangle 8"/>
            <p:cNvSpPr/>
            <p:nvPr/>
          </p:nvSpPr>
          <p:spPr>
            <a:xfrm>
              <a:off x="684991" y="5188628"/>
              <a:ext cx="571824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ngày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  , </a:t>
              </a:r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tháng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80823" y="5219405"/>
              <a:ext cx="809484" cy="46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39201" y="5200392"/>
              <a:ext cx="667257" cy="46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68920" y="5200470"/>
              <a:ext cx="667257" cy="46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b="21169"/>
          <a:stretch/>
        </p:blipFill>
        <p:spPr>
          <a:xfrm>
            <a:off x="1116966" y="535219"/>
            <a:ext cx="3325787" cy="2464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695" y="2718779"/>
            <a:ext cx="5950212" cy="360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291" y="486359"/>
            <a:ext cx="6869616" cy="196604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031367" y="5776305"/>
            <a:ext cx="597205" cy="56292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16" y="695345"/>
            <a:ext cx="712382" cy="575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4571" y="2681270"/>
            <a:ext cx="712382" cy="575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7266" l="9961" r="89844"/>
                    </a14:imgEffect>
                  </a14:imgLayer>
                </a14:imgProps>
              </a:ext>
            </a:extLst>
          </a:blip>
          <a:srcRect l="10247" t="23728" r="26744" b="4106"/>
          <a:stretch/>
        </p:blipFill>
        <p:spPr>
          <a:xfrm>
            <a:off x="8741099" y="6057769"/>
            <a:ext cx="451212" cy="523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8846" y="166657"/>
            <a:ext cx="542534" cy="4383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90675" y="5203560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ăm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10744" y="521512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6925" y="520356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4991" y="5994935"/>
            <a:ext cx="3846124" cy="492443"/>
            <a:chOff x="684991" y="5994935"/>
            <a:chExt cx="3846124" cy="492443"/>
          </a:xfrm>
        </p:grpSpPr>
        <p:sp>
          <p:nvSpPr>
            <p:cNvPr id="10" name="Rectangle 9"/>
            <p:cNvSpPr/>
            <p:nvPr/>
          </p:nvSpPr>
          <p:spPr>
            <a:xfrm>
              <a:off x="684991" y="5994935"/>
              <a:ext cx="384612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329765" y="5997167"/>
              <a:ext cx="2997686" cy="468000"/>
            </a:xfrm>
            <a:prstGeom prst="roundRect">
              <a:avLst/>
            </a:prstGeom>
            <a:solidFill>
              <a:srgbClr val="DFF1CB"/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4223" y="3209438"/>
            <a:ext cx="5787162" cy="1766081"/>
            <a:chOff x="675219" y="2522192"/>
            <a:chExt cx="5787162" cy="1766081"/>
          </a:xfrm>
        </p:grpSpPr>
        <p:sp>
          <p:nvSpPr>
            <p:cNvPr id="30" name="Rounded Rectangle 29"/>
            <p:cNvSpPr/>
            <p:nvPr/>
          </p:nvSpPr>
          <p:spPr>
            <a:xfrm>
              <a:off x="675219" y="2522192"/>
              <a:ext cx="5787162" cy="54483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6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6976" y="3087944"/>
              <a:ext cx="53399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6225" indent="-276225"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hứ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276225" indent="-276225"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úc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332017" y="601032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391 -0.37107 " pathEditMode="relative" rAng="0" ptsTypes="AA">
                                      <p:cBhvr>
                                        <p:cTn id="3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4" grpId="0"/>
      <p:bldP spid="2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0320" y="5198858"/>
            <a:ext cx="5718242" cy="498777"/>
            <a:chOff x="6820320" y="5198858"/>
            <a:chExt cx="5718242" cy="498777"/>
          </a:xfrm>
        </p:grpSpPr>
        <p:sp>
          <p:nvSpPr>
            <p:cNvPr id="9" name="Rectangle 8"/>
            <p:cNvSpPr/>
            <p:nvPr/>
          </p:nvSpPr>
          <p:spPr>
            <a:xfrm>
              <a:off x="6820320" y="5198858"/>
              <a:ext cx="571824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ngày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  , </a:t>
              </a:r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tháng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516152" y="5229635"/>
              <a:ext cx="809484" cy="46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74530" y="5210622"/>
              <a:ext cx="667257" cy="46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1004249" y="5210700"/>
              <a:ext cx="667257" cy="46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119" y="559609"/>
            <a:ext cx="3057336" cy="2322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996" y="2707470"/>
            <a:ext cx="5950212" cy="360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7745"/>
            <a:ext cx="6869616" cy="196604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42862" y="5764996"/>
            <a:ext cx="597205" cy="56292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5273" y="2590118"/>
            <a:ext cx="712382" cy="575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7266" l="9961" r="89844"/>
                    </a14:imgEffect>
                  </a14:imgLayer>
                </a14:imgProps>
              </a:ext>
            </a:extLst>
          </a:blip>
          <a:srcRect l="10247" t="23728" r="26744" b="4106"/>
          <a:stretch/>
        </p:blipFill>
        <p:spPr>
          <a:xfrm>
            <a:off x="3230440" y="6046460"/>
            <a:ext cx="451212" cy="523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3995" y="183488"/>
            <a:ext cx="542534" cy="4383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97898" y="3157035"/>
            <a:ext cx="5752494" cy="1809988"/>
            <a:chOff x="771635" y="770125"/>
            <a:chExt cx="7451905" cy="1809988"/>
          </a:xfrm>
        </p:grpSpPr>
        <p:sp>
          <p:nvSpPr>
            <p:cNvPr id="17" name="Rounded Rectangle 16"/>
            <p:cNvSpPr/>
            <p:nvPr/>
          </p:nvSpPr>
          <p:spPr>
            <a:xfrm>
              <a:off x="771635" y="770125"/>
              <a:ext cx="7451905" cy="57888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bến</a:t>
              </a:r>
              <a:r>
                <a:rPr lang="en-US" sz="2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sz="2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6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813" y="1379784"/>
              <a:ext cx="706281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276225"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276225"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535732" y="5213790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46073" y="522535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31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65159" y="521480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20320" y="6005165"/>
            <a:ext cx="3846124" cy="492443"/>
            <a:chOff x="6820320" y="6005165"/>
            <a:chExt cx="3846124" cy="492443"/>
          </a:xfrm>
        </p:grpSpPr>
        <p:sp>
          <p:nvSpPr>
            <p:cNvPr id="10" name="Rectangle 9"/>
            <p:cNvSpPr/>
            <p:nvPr/>
          </p:nvSpPr>
          <p:spPr>
            <a:xfrm>
              <a:off x="6820320" y="6005165"/>
              <a:ext cx="384612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465094" y="6008331"/>
              <a:ext cx="1880979" cy="468000"/>
            </a:xfrm>
            <a:prstGeom prst="roundRect">
              <a:avLst/>
            </a:prstGeom>
            <a:solidFill>
              <a:srgbClr val="DFF1CB"/>
            </a:solidFill>
          </p:spPr>
          <p:txBody>
            <a:bodyPr wrap="square">
              <a:spAutoFit/>
            </a:bodyPr>
            <a:lstStyle/>
            <a:p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494917" y="6020553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94" y="747687"/>
            <a:ext cx="712382" cy="5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157 -0.35209 " pathEditMode="relative" rAng="0" ptsTypes="AA">
                                      <p:cBhvr>
                                        <p:cTn id="36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4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06" y="0"/>
            <a:ext cx="10384651" cy="2956763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604813" y="2573507"/>
            <a:ext cx="5574458" cy="5788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6664" y="3201036"/>
            <a:ext cx="1059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2" b="96016" l="6897" r="97972">
                        <a14:foregroundMark x1="46856" y1="9562" x2="58621" y2="9562"/>
                        <a14:foregroundMark x1="17850" y1="25697" x2="17850" y2="25697"/>
                        <a14:foregroundMark x1="19878" y1="24701" x2="38134" y2="11554"/>
                        <a14:foregroundMark x1="22110" y1="21912" x2="28803" y2="16733"/>
                        <a14:foregroundMark x1="28803" y1="16335" x2="37120" y2="11952"/>
                        <a14:foregroundMark x1="13185" y1="64343" x2="21298" y2="77689"/>
                        <a14:foregroundMark x1="12576" y1="62749" x2="11156" y2="54382"/>
                        <a14:foregroundMark x1="10548" y1="53586" x2="11968" y2="43028"/>
                        <a14:foregroundMark x1="10751" y1="46614" x2="12982" y2="35458"/>
                        <a14:foregroundMark x1="13996" y1="33466" x2="18256" y2="260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1692" y="5749033"/>
            <a:ext cx="810338" cy="825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4" b="97119" l="1406" r="93173">
                        <a14:foregroundMark x1="38153" y1="9053" x2="53614" y2="8230"/>
                        <a14:foregroundMark x1="26305" y1="13374" x2="39558" y2="7202"/>
                        <a14:foregroundMark x1="11446" y1="31070" x2="24699" y2="15226"/>
                        <a14:foregroundMark x1="8434" y1="43827" x2="11245" y2="29835"/>
                        <a14:foregroundMark x1="7631" y1="50000" x2="12048" y2="70370"/>
                        <a14:foregroundMark x1="9839" y1="63374" x2="7430" y2="53704"/>
                        <a14:foregroundMark x1="7631" y1="50206" x2="8635" y2="40329"/>
                        <a14:foregroundMark x1="7831" y1="40535" x2="12851" y2="29630"/>
                        <a14:foregroundMark x1="13052" y1="27572" x2="20080" y2="197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4454" y="5768704"/>
            <a:ext cx="825347" cy="805460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11" idx="2"/>
            <a:endCxn id="53" idx="2"/>
          </p:cNvCxnSpPr>
          <p:nvPr/>
        </p:nvCxnSpPr>
        <p:spPr>
          <a:xfrm flipV="1">
            <a:off x="1884175" y="5572496"/>
            <a:ext cx="8712000" cy="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869685" y="5512106"/>
            <a:ext cx="0" cy="1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6664" y="5072122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22:00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42239" y="5075939"/>
            <a:ext cx="1015021" cy="587916"/>
            <a:chOff x="2442239" y="5075939"/>
            <a:chExt cx="1015021" cy="587916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949399" y="5519855"/>
              <a:ext cx="0" cy="14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442239" y="5075939"/>
              <a:ext cx="101502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23:00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7814" y="5079756"/>
            <a:ext cx="1015021" cy="580794"/>
            <a:chOff x="3507814" y="5079756"/>
            <a:chExt cx="1015021" cy="580794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4029399" y="5516550"/>
              <a:ext cx="0" cy="14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507814" y="5079756"/>
              <a:ext cx="101502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24:00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93260" y="5084276"/>
            <a:ext cx="832279" cy="576274"/>
            <a:chOff x="4693260" y="5084276"/>
            <a:chExt cx="832279" cy="576274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109399" y="5516550"/>
              <a:ext cx="0" cy="14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693260" y="5084276"/>
              <a:ext cx="832279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1:00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73259" y="5084276"/>
            <a:ext cx="832279" cy="576274"/>
            <a:chOff x="5773259" y="5084276"/>
            <a:chExt cx="832279" cy="576274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89399" y="5516550"/>
              <a:ext cx="0" cy="14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773259" y="5084276"/>
              <a:ext cx="832279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:00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3258" y="5075398"/>
            <a:ext cx="832279" cy="588457"/>
            <a:chOff x="6853258" y="5075398"/>
            <a:chExt cx="832279" cy="588457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7269399" y="5519855"/>
              <a:ext cx="0" cy="14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853258" y="5075398"/>
              <a:ext cx="832279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3:00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33257" y="5066520"/>
            <a:ext cx="832279" cy="597335"/>
            <a:chOff x="7933257" y="5066520"/>
            <a:chExt cx="832279" cy="597335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8349399" y="5519855"/>
              <a:ext cx="0" cy="14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933257" y="5066520"/>
              <a:ext cx="832279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:00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13256" y="5057642"/>
            <a:ext cx="832279" cy="606213"/>
            <a:chOff x="9013256" y="5057642"/>
            <a:chExt cx="832279" cy="606213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9429399" y="5519855"/>
              <a:ext cx="0" cy="14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9013256" y="5057642"/>
              <a:ext cx="832279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5:00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0154757" y="5049276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:00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4926" y="4341509"/>
            <a:ext cx="2468946" cy="733481"/>
            <a:chOff x="1714926" y="4341509"/>
            <a:chExt cx="2468946" cy="733481"/>
          </a:xfrm>
        </p:grpSpPr>
        <p:sp>
          <p:nvSpPr>
            <p:cNvPr id="19" name="Rectangle 18"/>
            <p:cNvSpPr/>
            <p:nvPr/>
          </p:nvSpPr>
          <p:spPr>
            <a:xfrm>
              <a:off x="1714926" y="4341509"/>
              <a:ext cx="2468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30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ight Brace 53"/>
            <p:cNvSpPr/>
            <p:nvPr/>
          </p:nvSpPr>
          <p:spPr>
            <a:xfrm rot="16200000">
              <a:off x="2789512" y="3835105"/>
              <a:ext cx="299301" cy="2180469"/>
            </a:xfrm>
            <a:prstGeom prst="rightBrace">
              <a:avLst>
                <a:gd name="adj1" fmla="val 47357"/>
                <a:gd name="adj2" fmla="val 50567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29397" y="4339249"/>
            <a:ext cx="6541499" cy="715651"/>
            <a:chOff x="4029397" y="4339249"/>
            <a:chExt cx="6541499" cy="715651"/>
          </a:xfrm>
        </p:grpSpPr>
        <p:sp>
          <p:nvSpPr>
            <p:cNvPr id="55" name="Rectangle 54"/>
            <p:cNvSpPr/>
            <p:nvPr/>
          </p:nvSpPr>
          <p:spPr>
            <a:xfrm>
              <a:off x="6104157" y="4339249"/>
              <a:ext cx="2468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31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 rot="16200000">
              <a:off x="7180498" y="1664502"/>
              <a:ext cx="239297" cy="6541499"/>
            </a:xfrm>
            <a:prstGeom prst="rightBrace">
              <a:avLst>
                <a:gd name="adj1" fmla="val 47357"/>
                <a:gd name="adj2" fmla="val 505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69684" y="5601273"/>
            <a:ext cx="2159712" cy="962465"/>
            <a:chOff x="1869684" y="5601273"/>
            <a:chExt cx="2159712" cy="962465"/>
          </a:xfrm>
        </p:grpSpPr>
        <p:sp>
          <p:nvSpPr>
            <p:cNvPr id="57" name="Right Brace 56"/>
            <p:cNvSpPr/>
            <p:nvPr/>
          </p:nvSpPr>
          <p:spPr>
            <a:xfrm rot="5400000">
              <a:off x="2773799" y="4697158"/>
              <a:ext cx="351481" cy="2159712"/>
            </a:xfrm>
            <a:prstGeom prst="rightBrace">
              <a:avLst>
                <a:gd name="adj1" fmla="val 47357"/>
                <a:gd name="adj2" fmla="val 50567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29064" y="5978963"/>
              <a:ext cx="10406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21230" y="5624855"/>
            <a:ext cx="6549666" cy="962070"/>
            <a:chOff x="4021230" y="5624855"/>
            <a:chExt cx="6549666" cy="962070"/>
          </a:xfrm>
        </p:grpSpPr>
        <p:sp>
          <p:nvSpPr>
            <p:cNvPr id="59" name="Right Brace 58"/>
            <p:cNvSpPr/>
            <p:nvPr/>
          </p:nvSpPr>
          <p:spPr>
            <a:xfrm rot="5400000">
              <a:off x="7120534" y="2525551"/>
              <a:ext cx="351057" cy="6549666"/>
            </a:xfrm>
            <a:prstGeom prst="rightBrace">
              <a:avLst>
                <a:gd name="adj1" fmla="val 47357"/>
                <a:gd name="adj2" fmla="val 50567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75726" y="6002150"/>
              <a:ext cx="10406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376664" y="3212656"/>
            <a:ext cx="1059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/>
      <p:bldP spid="53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1731" y="0"/>
            <a:ext cx="11044281" cy="769620"/>
            <a:chOff x="141" y="669"/>
            <a:chExt cx="15793" cy="1212"/>
          </a:xfrm>
        </p:grpSpPr>
        <p:sp>
          <p:nvSpPr>
            <p:cNvPr id="5" name="Text Box 14"/>
            <p:cNvSpPr txBox="1"/>
            <p:nvPr/>
          </p:nvSpPr>
          <p:spPr>
            <a:xfrm>
              <a:off x="957" y="794"/>
              <a:ext cx="14977" cy="960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24"/>
            <p:cNvGrpSpPr/>
            <p:nvPr/>
          </p:nvGrpSpPr>
          <p:grpSpPr>
            <a:xfrm>
              <a:off x="141" y="669"/>
              <a:ext cx="1235" cy="1212"/>
              <a:chOff x="5826955" y="1614077"/>
              <a:chExt cx="538268" cy="528524"/>
            </a:xfrm>
          </p:grpSpPr>
          <p:sp>
            <p:nvSpPr>
              <p:cNvPr id="7" name="椭圆 26"/>
              <p:cNvSpPr/>
              <p:nvPr/>
            </p:nvSpPr>
            <p:spPr>
              <a:xfrm>
                <a:off x="5903904" y="1661983"/>
                <a:ext cx="426274" cy="469837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文本框 27"/>
              <p:cNvSpPr txBox="1"/>
              <p:nvPr/>
            </p:nvSpPr>
            <p:spPr>
              <a:xfrm>
                <a:off x="5826955" y="1614077"/>
                <a:ext cx="538268" cy="52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kern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2</a:t>
                </a:r>
                <a:endParaRPr kumimoji="0" lang="en-US" altLang="zh-CN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94423" y="1165712"/>
            <a:ext cx="6451092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Tx/>
              <a:defRPr/>
            </a:pP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24809"/>
              </p:ext>
            </p:extLst>
          </p:nvPr>
        </p:nvGraphicFramePr>
        <p:xfrm>
          <a:off x="199468" y="1689652"/>
          <a:ext cx="6369760" cy="4677087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1592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2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58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8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Vẹt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Trĩ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Đà</a:t>
                      </a:r>
                      <a:r>
                        <a:rPr lang="en-US" sz="2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điểu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2225064" y="1720101"/>
            <a:ext cx="812815" cy="4185318"/>
            <a:chOff x="7416785" y="1632105"/>
            <a:chExt cx="839196" cy="4424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5444855"/>
              <a:ext cx="780300" cy="612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4831348"/>
              <a:ext cx="780300" cy="612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4226877"/>
              <a:ext cx="780300" cy="612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3580976"/>
              <a:ext cx="780300" cy="612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2893945"/>
              <a:ext cx="780300" cy="612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46233" y="2263025"/>
              <a:ext cx="780300" cy="612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16785" y="1632105"/>
              <a:ext cx="780300" cy="6120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777453" y="3434206"/>
            <a:ext cx="919031" cy="2594929"/>
            <a:chOff x="9178855" y="3462853"/>
            <a:chExt cx="876040" cy="28655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5" y="5464371"/>
              <a:ext cx="876039" cy="864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5" y="4831348"/>
              <a:ext cx="876039" cy="864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6" y="4124623"/>
              <a:ext cx="876039" cy="864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6" y="3462853"/>
              <a:ext cx="876039" cy="8640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32730" y="4132746"/>
            <a:ext cx="360140" cy="1685654"/>
            <a:chOff x="11106135" y="4226876"/>
            <a:chExt cx="326583" cy="18854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381" l="0" r="100000">
                          <a14:foregroundMark x1="8092" y1="43165" x2="15725" y2="38058"/>
                          <a14:backgroundMark x1="10534" y1="55396" x2="15267" y2="85899"/>
                          <a14:backgroundMark x1="33282" y1="59209" x2="153" y2="81439"/>
                          <a14:backgroundMark x1="52061" y1="69209" x2="45038" y2="86403"/>
                          <a14:backgroundMark x1="85649" y1="54964" x2="79542" y2="89712"/>
                          <a14:backgroundMark x1="85649" y1="51583" x2="96031" y2="38273"/>
                          <a14:backgroundMark x1="33740" y1="28201" x2="93282" y2="791"/>
                          <a14:backgroundMark x1="9618" y1="14388" x2="6718" y2="52950"/>
                          <a14:backgroundMark x1="90840" y1="28201" x2="99389" y2="20000"/>
                          <a14:backgroundMark x1="2443" y1="7482" x2="1527" y2="1295"/>
                          <a14:backgroundMark x1="15725" y1="791" x2="25191" y2="144"/>
                        </a14:backgroundRemoval>
                      </a14:imgEffect>
                    </a14:imgLayer>
                  </a14:imgProps>
                </a:ext>
              </a:extLst>
            </a:blip>
            <a:srcRect b="6501"/>
            <a:stretch/>
          </p:blipFill>
          <p:spPr>
            <a:xfrm>
              <a:off x="11106135" y="5563401"/>
              <a:ext cx="326583" cy="5489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381" l="0" r="100000">
                          <a14:foregroundMark x1="8092" y1="43165" x2="15725" y2="38058"/>
                          <a14:backgroundMark x1="10534" y1="55396" x2="15267" y2="85899"/>
                          <a14:backgroundMark x1="33282" y1="59209" x2="153" y2="81439"/>
                          <a14:backgroundMark x1="52061" y1="69209" x2="45038" y2="86403"/>
                          <a14:backgroundMark x1="85649" y1="54964" x2="79542" y2="89712"/>
                          <a14:backgroundMark x1="85649" y1="51583" x2="96031" y2="38273"/>
                          <a14:backgroundMark x1="33740" y1="28201" x2="93282" y2="791"/>
                          <a14:backgroundMark x1="9618" y1="14388" x2="6718" y2="52950"/>
                          <a14:backgroundMark x1="90840" y1="28201" x2="99389" y2="20000"/>
                          <a14:backgroundMark x1="2443" y1="7482" x2="1527" y2="1295"/>
                          <a14:backgroundMark x1="15725" y1="791" x2="25191" y2="144"/>
                        </a14:backgroundRemoval>
                      </a14:imgEffect>
                    </a14:imgLayer>
                  </a14:imgProps>
                </a:ext>
              </a:extLst>
            </a:blip>
            <a:srcRect b="6501"/>
            <a:stretch/>
          </p:blipFill>
          <p:spPr>
            <a:xfrm>
              <a:off x="11106135" y="4913545"/>
              <a:ext cx="326583" cy="55560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381" l="0" r="100000">
                          <a14:foregroundMark x1="8092" y1="43165" x2="15725" y2="38058"/>
                          <a14:backgroundMark x1="10534" y1="55396" x2="15267" y2="85899"/>
                          <a14:backgroundMark x1="33282" y1="59209" x2="153" y2="81439"/>
                          <a14:backgroundMark x1="52061" y1="69209" x2="45038" y2="86403"/>
                          <a14:backgroundMark x1="85649" y1="54964" x2="79542" y2="89712"/>
                          <a14:backgroundMark x1="85649" y1="51583" x2="96031" y2="38273"/>
                          <a14:backgroundMark x1="33740" y1="28201" x2="93282" y2="791"/>
                          <a14:backgroundMark x1="9618" y1="14388" x2="6718" y2="52950"/>
                          <a14:backgroundMark x1="90840" y1="28201" x2="99389" y2="20000"/>
                          <a14:backgroundMark x1="2443" y1="7482" x2="1527" y2="1295"/>
                          <a14:backgroundMark x1="15725" y1="791" x2="25191" y2="144"/>
                        </a14:backgroundRemoval>
                      </a14:imgEffect>
                    </a14:imgLayer>
                  </a14:imgProps>
                </a:ext>
              </a:extLst>
            </a:blip>
            <a:srcRect b="6501"/>
            <a:stretch/>
          </p:blipFill>
          <p:spPr>
            <a:xfrm>
              <a:off x="11106135" y="4226876"/>
              <a:ext cx="326583" cy="61409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86451" y="3428800"/>
            <a:ext cx="829610" cy="2504387"/>
            <a:chOff x="5732409" y="3338615"/>
            <a:chExt cx="820398" cy="28023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80241" y="5368400"/>
              <a:ext cx="772566" cy="7725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297" y="4691805"/>
              <a:ext cx="772566" cy="7725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8353" y="4015210"/>
              <a:ext cx="772566" cy="7725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32409" y="3338615"/>
              <a:ext cx="772566" cy="77256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657278" y="1233445"/>
            <a:ext cx="5534722" cy="5479589"/>
            <a:chOff x="6657278" y="1233445"/>
            <a:chExt cx="5534722" cy="5479589"/>
          </a:xfrm>
        </p:grpSpPr>
        <p:sp>
          <p:nvSpPr>
            <p:cNvPr id="63" name="Rounded Rectangle 62"/>
            <p:cNvSpPr/>
            <p:nvPr/>
          </p:nvSpPr>
          <p:spPr>
            <a:xfrm>
              <a:off x="6657278" y="1233445"/>
              <a:ext cx="5430644" cy="5479589"/>
            </a:xfrm>
            <a:prstGeom prst="roundRect">
              <a:avLst>
                <a:gd name="adj" fmla="val 6288"/>
              </a:avLst>
            </a:prstGeom>
            <a:solidFill>
              <a:schemeClr val="tx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57390" y="2287438"/>
              <a:ext cx="4475905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0" indent="-457200">
                <a:lnSpc>
                  <a:spcPct val="120000"/>
                </a:lnSpc>
                <a:buClrTx/>
                <a:buFont typeface="Arial"/>
                <a:buAutoNum type="alphaLcParenR"/>
                <a:defRPr/>
              </a:pP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57389" y="3632120"/>
              <a:ext cx="5134611" cy="504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spcAft>
                  <a:spcPts val="3000"/>
                </a:spcAft>
                <a:buClrTx/>
                <a:defRPr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 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57389" y="4887596"/>
              <a:ext cx="493555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>
                <a:lnSpc>
                  <a:spcPct val="120000"/>
                </a:lnSpc>
                <a:spcAft>
                  <a:spcPts val="3000"/>
                </a:spcAft>
                <a:buClrTx/>
                <a:buAutoNum type="alphaLcParenR" startAt="3"/>
                <a:defRPr/>
              </a:pP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>
              <a:off x="6940157" y="1495466"/>
              <a:ext cx="5052784" cy="685729"/>
            </a:xfrm>
            <a:prstGeom prst="round2DiagRect">
              <a:avLst>
                <a:gd name="adj1" fmla="val 38431"/>
                <a:gd name="adj2" fmla="val 7914"/>
              </a:avLst>
            </a:prstGeom>
            <a:solidFill>
              <a:schemeClr val="tx1"/>
            </a:solidFill>
            <a:ln w="19050">
              <a:solidFill>
                <a:srgbClr val="00B050"/>
              </a:solidFill>
            </a:ln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  <a:buClrTx/>
                <a:defRPr/>
              </a:pP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</a:t>
              </a:r>
              <a:endParaRPr lang="en-US" sz="24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7575549" y="2855716"/>
            <a:ext cx="1088391" cy="5597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3000"/>
              </a:spcAft>
              <a:buClrTx/>
              <a:defRPr/>
            </a:pP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575549" y="4173020"/>
            <a:ext cx="2246056" cy="5597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3000"/>
              </a:spcAft>
              <a:buClrTx/>
              <a:defRPr/>
            </a:pPr>
            <a:r>
              <a:rPr lang="en-US" sz="2400" b="1" kern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575549" y="5910182"/>
            <a:ext cx="1296487" cy="5597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3000"/>
              </a:spcAft>
              <a:buClrTx/>
              <a:defRPr/>
            </a:pP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6657278" y="1233445"/>
            <a:ext cx="5430644" cy="5479589"/>
          </a:xfrm>
          <a:prstGeom prst="roundRect">
            <a:avLst>
              <a:gd name="adj" fmla="val 6288"/>
            </a:avLst>
          </a:prstGeom>
          <a:solidFill>
            <a:schemeClr val="tx1">
              <a:alpha val="73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11731" y="0"/>
            <a:ext cx="11044281" cy="769620"/>
            <a:chOff x="141" y="669"/>
            <a:chExt cx="15793" cy="1212"/>
          </a:xfrm>
        </p:grpSpPr>
        <p:sp>
          <p:nvSpPr>
            <p:cNvPr id="5" name="Text Box 14"/>
            <p:cNvSpPr txBox="1"/>
            <p:nvPr/>
          </p:nvSpPr>
          <p:spPr>
            <a:xfrm>
              <a:off x="957" y="794"/>
              <a:ext cx="14977" cy="902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24"/>
            <p:cNvGrpSpPr/>
            <p:nvPr/>
          </p:nvGrpSpPr>
          <p:grpSpPr>
            <a:xfrm>
              <a:off x="141" y="669"/>
              <a:ext cx="1235" cy="1212"/>
              <a:chOff x="5826955" y="1614077"/>
              <a:chExt cx="538268" cy="528524"/>
            </a:xfrm>
          </p:grpSpPr>
          <p:sp>
            <p:nvSpPr>
              <p:cNvPr id="7" name="椭圆 26"/>
              <p:cNvSpPr/>
              <p:nvPr/>
            </p:nvSpPr>
            <p:spPr>
              <a:xfrm>
                <a:off x="5903904" y="1661983"/>
                <a:ext cx="426274" cy="469837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文本框 27"/>
              <p:cNvSpPr txBox="1"/>
              <p:nvPr/>
            </p:nvSpPr>
            <p:spPr>
              <a:xfrm>
                <a:off x="5826955" y="1614077"/>
                <a:ext cx="538268" cy="52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kern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2</a:t>
                </a:r>
                <a:endParaRPr kumimoji="0" lang="en-US" altLang="zh-CN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8136" y="965680"/>
            <a:ext cx="64510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Tx/>
              <a:defRPr/>
            </a:pP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kern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08564"/>
              </p:ext>
            </p:extLst>
          </p:nvPr>
        </p:nvGraphicFramePr>
        <p:xfrm>
          <a:off x="184810" y="1478637"/>
          <a:ext cx="6369760" cy="4677087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1592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2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58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8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Vẹt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Trĩ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776719" y="5244873"/>
            <a:ext cx="5220586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Tx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10406" y="1509086"/>
            <a:ext cx="812815" cy="4185318"/>
            <a:chOff x="7416785" y="1632105"/>
            <a:chExt cx="839196" cy="4424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5444855"/>
              <a:ext cx="780300" cy="612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4831348"/>
              <a:ext cx="780300" cy="612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4226877"/>
              <a:ext cx="780300" cy="612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3580976"/>
              <a:ext cx="780300" cy="612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75681" y="2893945"/>
              <a:ext cx="780300" cy="612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46233" y="2263025"/>
              <a:ext cx="780300" cy="612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16785" y="1632105"/>
              <a:ext cx="780300" cy="6120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762795" y="3223191"/>
            <a:ext cx="919031" cy="2594929"/>
            <a:chOff x="9178855" y="3462853"/>
            <a:chExt cx="876040" cy="28655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5" y="5464371"/>
              <a:ext cx="876039" cy="864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5" y="4831348"/>
              <a:ext cx="876039" cy="864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6" y="4124623"/>
              <a:ext cx="876039" cy="864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3269">
                          <a14:foregroundMark x1="76282" y1="33929" x2="75962" y2="19286"/>
                          <a14:foregroundMark x1="72436" y1="35357" x2="79487" y2="339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178856" y="3462853"/>
              <a:ext cx="876039" cy="8640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18072" y="3921731"/>
            <a:ext cx="360140" cy="1685654"/>
            <a:chOff x="11106135" y="4226876"/>
            <a:chExt cx="326583" cy="18854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381" l="0" r="100000">
                          <a14:foregroundMark x1="8092" y1="43165" x2="15725" y2="38058"/>
                          <a14:backgroundMark x1="10534" y1="55396" x2="15267" y2="85899"/>
                          <a14:backgroundMark x1="33282" y1="59209" x2="153" y2="81439"/>
                          <a14:backgroundMark x1="52061" y1="69209" x2="45038" y2="86403"/>
                          <a14:backgroundMark x1="85649" y1="54964" x2="79542" y2="89712"/>
                          <a14:backgroundMark x1="85649" y1="51583" x2="96031" y2="38273"/>
                          <a14:backgroundMark x1="33740" y1="28201" x2="93282" y2="791"/>
                          <a14:backgroundMark x1="9618" y1="14388" x2="6718" y2="52950"/>
                          <a14:backgroundMark x1="90840" y1="28201" x2="99389" y2="20000"/>
                          <a14:backgroundMark x1="2443" y1="7482" x2="1527" y2="1295"/>
                          <a14:backgroundMark x1="15725" y1="791" x2="25191" y2="144"/>
                        </a14:backgroundRemoval>
                      </a14:imgEffect>
                    </a14:imgLayer>
                  </a14:imgProps>
                </a:ext>
              </a:extLst>
            </a:blip>
            <a:srcRect b="6501"/>
            <a:stretch/>
          </p:blipFill>
          <p:spPr>
            <a:xfrm>
              <a:off x="11106135" y="5563401"/>
              <a:ext cx="326583" cy="5489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381" l="0" r="100000">
                          <a14:foregroundMark x1="8092" y1="43165" x2="15725" y2="38058"/>
                          <a14:backgroundMark x1="10534" y1="55396" x2="15267" y2="85899"/>
                          <a14:backgroundMark x1="33282" y1="59209" x2="153" y2="81439"/>
                          <a14:backgroundMark x1="52061" y1="69209" x2="45038" y2="86403"/>
                          <a14:backgroundMark x1="85649" y1="54964" x2="79542" y2="89712"/>
                          <a14:backgroundMark x1="85649" y1="51583" x2="96031" y2="38273"/>
                          <a14:backgroundMark x1="33740" y1="28201" x2="93282" y2="791"/>
                          <a14:backgroundMark x1="9618" y1="14388" x2="6718" y2="52950"/>
                          <a14:backgroundMark x1="90840" y1="28201" x2="99389" y2="20000"/>
                          <a14:backgroundMark x1="2443" y1="7482" x2="1527" y2="1295"/>
                          <a14:backgroundMark x1="15725" y1="791" x2="25191" y2="144"/>
                        </a14:backgroundRemoval>
                      </a14:imgEffect>
                    </a14:imgLayer>
                  </a14:imgProps>
                </a:ext>
              </a:extLst>
            </a:blip>
            <a:srcRect b="6501"/>
            <a:stretch/>
          </p:blipFill>
          <p:spPr>
            <a:xfrm>
              <a:off x="11106135" y="4913545"/>
              <a:ext cx="326583" cy="55560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381" l="0" r="100000">
                          <a14:foregroundMark x1="8092" y1="43165" x2="15725" y2="38058"/>
                          <a14:backgroundMark x1="10534" y1="55396" x2="15267" y2="85899"/>
                          <a14:backgroundMark x1="33282" y1="59209" x2="153" y2="81439"/>
                          <a14:backgroundMark x1="52061" y1="69209" x2="45038" y2="86403"/>
                          <a14:backgroundMark x1="85649" y1="54964" x2="79542" y2="89712"/>
                          <a14:backgroundMark x1="85649" y1="51583" x2="96031" y2="38273"/>
                          <a14:backgroundMark x1="33740" y1="28201" x2="93282" y2="791"/>
                          <a14:backgroundMark x1="9618" y1="14388" x2="6718" y2="52950"/>
                          <a14:backgroundMark x1="90840" y1="28201" x2="99389" y2="20000"/>
                          <a14:backgroundMark x1="2443" y1="7482" x2="1527" y2="1295"/>
                          <a14:backgroundMark x1="15725" y1="791" x2="25191" y2="144"/>
                        </a14:backgroundRemoval>
                      </a14:imgEffect>
                    </a14:imgLayer>
                  </a14:imgProps>
                </a:ext>
              </a:extLst>
            </a:blip>
            <a:srcRect b="6501"/>
            <a:stretch/>
          </p:blipFill>
          <p:spPr>
            <a:xfrm>
              <a:off x="11106135" y="4226876"/>
              <a:ext cx="326583" cy="61409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71793" y="3217785"/>
            <a:ext cx="829610" cy="2504387"/>
            <a:chOff x="5732409" y="3338615"/>
            <a:chExt cx="820398" cy="28023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80241" y="5368400"/>
              <a:ext cx="772566" cy="7725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297" y="4691805"/>
              <a:ext cx="772566" cy="7725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8353" y="4015210"/>
              <a:ext cx="772566" cy="7725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500" r="93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32409" y="3338615"/>
              <a:ext cx="772566" cy="772566"/>
            </a:xfrm>
            <a:prstGeom prst="rect">
              <a:avLst/>
            </a:prstGeom>
          </p:spPr>
        </p:pic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15164"/>
              </p:ext>
            </p:extLst>
          </p:nvPr>
        </p:nvGraphicFramePr>
        <p:xfrm>
          <a:off x="187090" y="6254408"/>
          <a:ext cx="6364540" cy="476329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1591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1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1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3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6780941" y="1570142"/>
            <a:ext cx="5269391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20000"/>
              </a:lnSpc>
              <a:buClrTx/>
              <a:buFont typeface="Arial"/>
              <a:buAutoNum type="alphaLcParenR"/>
              <a:defRPr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80940" y="2395307"/>
            <a:ext cx="5134611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3000"/>
              </a:spcAft>
              <a:buClrTx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 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651" y="6155466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600" b="1" kern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2237" y="6155466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1531" y="6155466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600" b="1" kern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36692" y="6155466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24170" y="3720766"/>
            <a:ext cx="3993401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82098" y="2438893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8700984" y="3000899"/>
            <a:ext cx="1372056" cy="560153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686849" y="4324806"/>
            <a:ext cx="1386190" cy="560153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700984" y="2987190"/>
            <a:ext cx="1386189" cy="560153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528392" y="4324805"/>
            <a:ext cx="1717240" cy="560153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224170" y="5875925"/>
            <a:ext cx="3846483" cy="646986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+ 7 + 4 + 3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30925" y="5861378"/>
            <a:ext cx="756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92410" y="6155466"/>
            <a:ext cx="820616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57219" y="6184543"/>
            <a:ext cx="820616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4" grpId="1"/>
      <p:bldP spid="45" grpId="0"/>
      <p:bldP spid="46" grpId="0"/>
      <p:bldP spid="46" grpId="1"/>
      <p:bldP spid="47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3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" name="Rectangle 3"/>
          <p:cNvSpPr/>
          <p:nvPr/>
        </p:nvSpPr>
        <p:spPr>
          <a:xfrm>
            <a:off x="2187606" y="2708245"/>
            <a:ext cx="8142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Xin</a:t>
            </a:r>
            <a:r>
              <a:rPr lang="en-US" altLang="zh-CN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lvl="0" algn="ctr"/>
            <a:r>
              <a:rPr lang="en-US" altLang="zh-CN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lại</a:t>
            </a:r>
            <a:endParaRPr lang="en-US" altLang="zh-CN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ZHei-B01S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3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538</Words>
  <Application>Microsoft Office PowerPoint</Application>
  <PresentationFormat>Widescreen</PresentationFormat>
  <Paragraphs>132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Times New Roman</vt:lpstr>
      <vt:lpstr>Arial</vt:lpstr>
      <vt:lpstr>Life Savers ExtraBold</vt:lpstr>
      <vt:lpstr>FZHei-B01S</vt:lpstr>
      <vt:lpstr>Lato</vt:lpstr>
      <vt:lpstr>Wingdings</vt:lpstr>
      <vt:lpstr>Roboto Slab Light</vt:lpstr>
      <vt:lpstr>Fira Sans Extra Condensed Medium</vt:lpstr>
      <vt:lpstr>Life Savers</vt:lpstr>
      <vt:lpstr>Livvic</vt:lpstr>
      <vt:lpstr>Source Han Sans CN Medium</vt:lpstr>
      <vt:lpstr>Calibri</vt:lpstr>
      <vt:lpstr>Roboto Condensed Light</vt:lpstr>
      <vt:lpstr>Elementary Geography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Geography</dc:title>
  <dc:creator>DELL</dc:creator>
  <cp:lastModifiedBy>Administrator</cp:lastModifiedBy>
  <cp:revision>59</cp:revision>
  <dcterms:modified xsi:type="dcterms:W3CDTF">2021-12-21T16:40:46Z</dcterms:modified>
</cp:coreProperties>
</file>